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20" r:id="rId3"/>
    <p:sldId id="322" r:id="rId4"/>
    <p:sldId id="323" r:id="rId5"/>
    <p:sldId id="324" r:id="rId6"/>
    <p:sldId id="321" r:id="rId7"/>
    <p:sldId id="327" r:id="rId8"/>
    <p:sldId id="328" r:id="rId9"/>
    <p:sldId id="257" r:id="rId10"/>
    <p:sldId id="329" r:id="rId11"/>
    <p:sldId id="285" r:id="rId12"/>
    <p:sldId id="325" r:id="rId13"/>
    <p:sldId id="326" r:id="rId14"/>
    <p:sldId id="273" r:id="rId15"/>
    <p:sldId id="330" r:id="rId16"/>
    <p:sldId id="333" r:id="rId17"/>
    <p:sldId id="334" r:id="rId18"/>
    <p:sldId id="335" r:id="rId19"/>
    <p:sldId id="347" r:id="rId20"/>
    <p:sldId id="331" r:id="rId21"/>
    <p:sldId id="336" r:id="rId22"/>
    <p:sldId id="337" r:id="rId23"/>
    <p:sldId id="275" r:id="rId24"/>
    <p:sldId id="282" r:id="rId25"/>
    <p:sldId id="283" r:id="rId26"/>
    <p:sldId id="338" r:id="rId27"/>
    <p:sldId id="339" r:id="rId28"/>
    <p:sldId id="340" r:id="rId29"/>
    <p:sldId id="350" r:id="rId30"/>
    <p:sldId id="349" r:id="rId31"/>
    <p:sldId id="341" r:id="rId32"/>
    <p:sldId id="351" r:id="rId33"/>
    <p:sldId id="352" r:id="rId34"/>
    <p:sldId id="342" r:id="rId35"/>
    <p:sldId id="353" r:id="rId36"/>
    <p:sldId id="355" r:id="rId37"/>
    <p:sldId id="345" r:id="rId38"/>
    <p:sldId id="346" r:id="rId39"/>
    <p:sldId id="300" r:id="rId40"/>
    <p:sldId id="356" r:id="rId41"/>
    <p:sldId id="359" r:id="rId42"/>
    <p:sldId id="358" r:id="rId43"/>
    <p:sldId id="360" r:id="rId44"/>
    <p:sldId id="361" r:id="rId45"/>
    <p:sldId id="315" r:id="rId46"/>
    <p:sldId id="316" r:id="rId47"/>
    <p:sldId id="260" r:id="rId48"/>
    <p:sldId id="261" r:id="rId49"/>
    <p:sldId id="366" r:id="rId50"/>
    <p:sldId id="363" r:id="rId51"/>
    <p:sldId id="274" r:id="rId52"/>
    <p:sldId id="348" r:id="rId53"/>
    <p:sldId id="270" r:id="rId54"/>
    <p:sldId id="278" r:id="rId55"/>
    <p:sldId id="367" r:id="rId56"/>
    <p:sldId id="369" r:id="rId57"/>
    <p:sldId id="286" r:id="rId58"/>
    <p:sldId id="288" r:id="rId59"/>
    <p:sldId id="302" r:id="rId60"/>
    <p:sldId id="303" r:id="rId61"/>
    <p:sldId id="290" r:id="rId62"/>
    <p:sldId id="289" r:id="rId63"/>
    <p:sldId id="292" r:id="rId64"/>
    <p:sldId id="362" r:id="rId65"/>
    <p:sldId id="373" r:id="rId66"/>
    <p:sldId id="293" r:id="rId67"/>
    <p:sldId id="374" r:id="rId68"/>
    <p:sldId id="306" r:id="rId69"/>
    <p:sldId id="291" r:id="rId70"/>
    <p:sldId id="294" r:id="rId71"/>
    <p:sldId id="313" r:id="rId72"/>
    <p:sldId id="296" r:id="rId73"/>
    <p:sldId id="297" r:id="rId74"/>
    <p:sldId id="370" r:id="rId75"/>
    <p:sldId id="295" r:id="rId76"/>
    <p:sldId id="284" r:id="rId77"/>
    <p:sldId id="364" r:id="rId78"/>
    <p:sldId id="259" r:id="rId79"/>
    <p:sldId id="372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периодически наступали на грабли вида «ошибок копипаста» и прочих подобных глупых ошибок.</a:t>
            </a:r>
          </a:p>
          <a:p>
            <a:r>
              <a:rPr lang="ru-RU" dirty="0"/>
              <a:t>В нашем фреймворке, как и во многих других, в некоторых местах используются </a:t>
            </a:r>
            <a:r>
              <a:rPr lang="en-US" dirty="0"/>
              <a:t>naming conventions, </a:t>
            </a:r>
            <a:r>
              <a:rPr lang="ru-RU" dirty="0"/>
              <a:t>поэтому какая-нибудь опечатка иногда стоила пары часов дебага.</a:t>
            </a:r>
          </a:p>
          <a:p>
            <a:endParaRPr lang="ru-RU" dirty="0"/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всём нашем солюшне. А он очень и очень большой, 400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endParaRPr lang="ru-RU" dirty="0"/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endParaRPr lang="ru-RU" dirty="0"/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endParaRPr lang="ru-RU" dirty="0"/>
          </a:p>
          <a:p>
            <a:r>
              <a:rPr lang="ru-RU" dirty="0"/>
              <a:t>Давайте разберём на примере.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«отрицательные»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0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Типичный тест выглядит как-то так.</a:t>
            </a:r>
          </a:p>
          <a:p>
            <a:r>
              <a:rPr lang="ru-RU" dirty="0"/>
              <a:t>Простыни кода вставляются прямо в тест, а для каждой диагностики надо писать методы для её репортинга в нужном месте.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65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гораздо лаконичнее,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Сначала немножко теории.</a:t>
            </a:r>
          </a:p>
          <a:p>
            <a:r>
              <a:rPr lang="ru-RU" dirty="0"/>
              <a:t>Освежим в памяти, как выглядит структура сущностей в</a:t>
            </a:r>
            <a:r>
              <a:rPr lang="en-US" dirty="0"/>
              <a:t> Roslyn.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r>
              <a:rPr lang="ru-RU" dirty="0"/>
              <a:t>Но потом к нам пришли клиенты со словами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сделаю чуть покрупнее.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диагностику, для пользователя это будет выглядеть странно.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таких моделей несколько, например, для </a:t>
            </a:r>
            <a:r>
              <a:rPr lang="en-US" dirty="0"/>
              <a:t>DTO-</a:t>
            </a:r>
            <a:r>
              <a:rPr lang="ru-RU" dirty="0"/>
              <a:t>классов для работы с базой данных, для методов эвентной модели, для контроллеров и 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4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Вернёмся к нашей истории.</a:t>
            </a:r>
          </a:p>
          <a:p>
            <a:r>
              <a:rPr lang="ru-RU" dirty="0"/>
              <a:t>Вот мы наворотили кучу анализаторов, рефакторинги, навигацию, подсветку кода и так далее. Надо это как-то отдать пользователю.</a:t>
            </a:r>
          </a:p>
          <a:p>
            <a:endParaRPr lang="en-US" dirty="0"/>
          </a:p>
          <a:p>
            <a:r>
              <a:rPr lang="ru-RU" dirty="0"/>
              <a:t>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3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971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Начну с конца. 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  <a:p>
            <a:endParaRPr lang="ru-RU" dirty="0"/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компаний-партёнров по всему миру могли писать бизнес-логику для нашей системы.</a:t>
            </a:r>
          </a:p>
          <a:p>
            <a:endParaRPr lang="ru-RU" dirty="0"/>
          </a:p>
          <a:p>
            <a:r>
              <a:rPr lang="ru-RU" dirty="0"/>
              <a:t>Поскольку пишут они её на сишарпе, то у них достаточно большой простор для фантазии, поэтому статический анализ выглядел отличной возможностью перестать стрелять себе в ноги.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руководствовались тем, что чем раньше найден баг, тем это лучше и дешевле.</a:t>
            </a:r>
          </a:p>
          <a:p>
            <a:r>
              <a:rPr lang="ru-RU" dirty="0"/>
              <a:t>Есть такой учёный в области </a:t>
            </a:r>
            <a:r>
              <a:rPr lang="en-US" dirty="0"/>
              <a:t>computer science, </a:t>
            </a:r>
            <a:r>
              <a:rPr lang="ru-RU" dirty="0"/>
              <a:t>Ларри Боэм, и он постулировал вот такую кривую: ошибки, найденные ещё на этапе девелопмента, выходят компании гораздо дешевле, чем те, что найдены на этапе тестирования или вообще в продакшне.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1159-F137-403B-9332-5E7BE04A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мы написали свыше 70 анализаторов на Roslyn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666F-2156-4723-8190-00CBF1F0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Огромный фреймворк с большим числом внешних разработчиков</a:t>
            </a:r>
          </a:p>
          <a:p>
            <a:r>
              <a:rPr lang="ru-RU" dirty="0"/>
              <a:t>Много правил, которые невозможно задать на уровне языка</a:t>
            </a:r>
          </a:p>
          <a:p>
            <a:r>
              <a:rPr lang="en-US" dirty="0"/>
              <a:t>Naming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EB7B2-05E3-49C9-B32A-8BED569E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82C1F-E377-48F8-A823-970019F4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3075"/>
            <a:ext cx="6359902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Test-Driven Development</a:t>
            </a:r>
            <a:r>
              <a:rPr lang="ru-RU" sz="4800" b="1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r>
              <a:rPr lang="ru-RU" dirty="0"/>
              <a:t>Добавляет к нему 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r>
              <a:rPr lang="ru-RU" dirty="0"/>
              <a:t>Применяет анализатор и собирает полученные диагностики</a:t>
            </a:r>
          </a:p>
          <a:p>
            <a:r>
              <a:rPr lang="ru-RU" dirty="0"/>
              <a:t>Применяет к каждой диагностике </a:t>
            </a:r>
            <a:r>
              <a:rPr lang="en-US" dirty="0"/>
              <a:t>code fix </a:t>
            </a:r>
            <a:r>
              <a:rPr lang="ru-RU" dirty="0"/>
              <a:t>и проверяет его</a:t>
            </a:r>
          </a:p>
          <a:p>
            <a:r>
              <a:rPr lang="ru-RU" dirty="0"/>
              <a:t>+ может тестировать рефакторинги, </a:t>
            </a:r>
            <a:r>
              <a:rPr lang="en-US" dirty="0"/>
              <a:t>IntelliSense </a:t>
            </a:r>
            <a:r>
              <a:rPr lang="ru-RU" dirty="0"/>
              <a:t>и много чего ещё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Стандартный </a:t>
            </a:r>
            <a:r>
              <a:rPr lang="en-US" dirty="0"/>
              <a:t>project</a:t>
            </a:r>
            <a:r>
              <a:rPr lang="ru-RU" dirty="0"/>
              <a:t> </a:t>
            </a:r>
            <a:r>
              <a:rPr lang="en-US" dirty="0"/>
              <a:t>template </a:t>
            </a:r>
            <a:r>
              <a:rPr lang="ru-RU" dirty="0"/>
              <a:t>использует </a:t>
            </a:r>
            <a:r>
              <a:rPr lang="en-US" dirty="0" err="1"/>
              <a:t>MSTest</a:t>
            </a:r>
            <a:r>
              <a:rPr lang="ru-RU" dirty="0"/>
              <a:t> и мало что умеет</a:t>
            </a:r>
          </a:p>
          <a:p>
            <a:r>
              <a:rPr lang="en-US" dirty="0" err="1"/>
              <a:t>xUnit</a:t>
            </a:r>
            <a:r>
              <a:rPr lang="en-US" dirty="0"/>
              <a:t>-based </a:t>
            </a:r>
            <a:r>
              <a:rPr lang="ru-RU" dirty="0"/>
              <a:t>версия тестового фреймворка доступна в </a:t>
            </a:r>
            <a:r>
              <a:rPr lang="en-US" dirty="0"/>
              <a:t>open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5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</a:t>
            </a:r>
            <a:r>
              <a:rPr lang="en-US" dirty="0"/>
              <a:t>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69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нас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?.Accept(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dirty="0"/>
              <a:t>Одна и та же семантическая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dirty="0"/>
              <a:t>Копипаста одного и того же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Собственные семантические модели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dirty="0"/>
              <a:t>Запускает несколько дочерних анализаторов, передавая им семантическую модель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1C0-3396-4677-A552-F4E2ED6D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Web API Controller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3BD63-88AC-4387-886D-25F47E4E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56" y="1825625"/>
            <a:ext cx="83774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2CE66-EBE7-46AF-AC59-096E25CF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5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C7F1-3BCA-4916-91FC-52A0E51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Массовое изменение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0CD1-77B8-4F7F-B158-F5ADF612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CodeFix</a:t>
            </a:r>
            <a:r>
              <a:rPr lang="en-US" dirty="0"/>
              <a:t> + </a:t>
            </a:r>
            <a:r>
              <a:rPr lang="en-US" dirty="0" err="1"/>
              <a:t>BatchFixer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3F2A5-FCFB-4035-BEFF-EDD61C0C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6D868-01BD-4878-AF9E-0DB8FFF9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VSIX (Visual Studio Extension)</a:t>
            </a:r>
            <a:endParaRPr lang="ru-RU" dirty="0"/>
          </a:p>
          <a:p>
            <a:r>
              <a:rPr lang="en-US" dirty="0"/>
              <a:t>NuGet package</a:t>
            </a:r>
            <a:r>
              <a:rPr lang="ru-RU" dirty="0"/>
              <a:t> (</a:t>
            </a:r>
            <a:r>
              <a:rPr lang="en-US" dirty="0" err="1"/>
              <a:t>MSBuild</a:t>
            </a:r>
            <a:r>
              <a:rPr lang="en-US" dirty="0"/>
              <a:t>, Rider)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7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dirty="0"/>
              <a:t>Поставили новые анализаторы в старую версию </a:t>
            </a:r>
            <a:r>
              <a:rPr lang="en-US" dirty="0"/>
              <a:t>Visual Studio? </a:t>
            </a:r>
            <a:r>
              <a:rPr lang="ru-RU" dirty="0"/>
              <a:t>Это не будет работать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внедрить статический анализ в процесс разработки и тестирования?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7BF9-A4B4-4A2C-8B6E-3BE9BCC3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Статический анализ при написании кода</a:t>
            </a:r>
          </a:p>
          <a:p>
            <a:r>
              <a:rPr lang="ru-RU" dirty="0"/>
              <a:t>Проверка всей кодовой базы во внешнем тесте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5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 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A536-161A-458D-B783-AE119A3E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43D94-8F38-4444-9707-DC9EA53D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Необходимо подавить диагностики, показывающиеся на уже существующем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41575-3190-4A6E-BCE2-AA2BEFCC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dirty="0"/>
              <a:t>Как ещё более ускорить процесс разработки, используя </a:t>
            </a:r>
            <a:r>
              <a:rPr lang="en-US" dirty="0"/>
              <a:t>Roslyn </a:t>
            </a:r>
            <a:r>
              <a:rPr lang="ru-RU" dirty="0"/>
              <a:t>для рефакторинга, подсветки синтаксиса, форматирования, навигации</a:t>
            </a:r>
            <a:r>
              <a:rPr lang="en-US" dirty="0"/>
              <a:t>, </a:t>
            </a:r>
            <a:r>
              <a:rPr lang="ru-RU" dirty="0"/>
              <a:t>создания своего </a:t>
            </a:r>
            <a:r>
              <a:rPr lang="en-US" dirty="0"/>
              <a:t>IntelliSense</a:t>
            </a:r>
            <a:r>
              <a:rPr lang="ru-RU" dirty="0"/>
              <a:t> и т.п.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dirty="0"/>
              <a:t>Невозможно «выключить» диагностику в определённом месте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dirty="0"/>
              <a:t>Сильно выделяется по форматированию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Минимальный </a:t>
            </a:r>
            <a:r>
              <a:rPr lang="en-US" dirty="0"/>
              <a:t>scope</a:t>
            </a:r>
            <a:r>
              <a:rPr lang="ru-RU" dirty="0"/>
              <a:t> отключения диагностики — метод</a:t>
            </a:r>
          </a:p>
          <a:p>
            <a:r>
              <a:rPr lang="ru-RU" dirty="0"/>
              <a:t>Придётся обновлять всю существующую кодовую базу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Низкая наглядность (особенно при </a:t>
            </a:r>
            <a:r>
              <a:rPr lang="en-US" dirty="0"/>
              <a:t>code review)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статических анализаторов</a:t>
            </a:r>
          </a:p>
          <a:p>
            <a:r>
              <a:rPr lang="ru-RU" dirty="0"/>
              <a:t>28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en-US" dirty="0"/>
              <a:t>~1600 </a:t>
            </a:r>
            <a:r>
              <a:rPr lang="ru-RU" dirty="0"/>
              <a:t>установок</a:t>
            </a:r>
          </a:p>
          <a:p>
            <a:r>
              <a:rPr lang="ru-RU" dirty="0"/>
              <a:t>Подсветка синтаксиса, форматирование кода, навигация по коду, показ структуры сущностей предметной области</a:t>
            </a:r>
            <a:r>
              <a:rPr lang="en-US" dirty="0"/>
              <a:t> </a:t>
            </a:r>
            <a:r>
              <a:rPr lang="ru-RU" dirty="0"/>
              <a:t>в отдельном окне, </a:t>
            </a:r>
            <a:r>
              <a:rPr lang="en-US" dirty="0"/>
              <a:t>outlining </a:t>
            </a:r>
            <a:r>
              <a:rPr lang="ru-RU" dirty="0"/>
              <a:t>(</a:t>
            </a:r>
            <a:r>
              <a:rPr lang="en-US" dirty="0"/>
              <a:t>collapse/expand) </a:t>
            </a:r>
            <a:r>
              <a:rPr lang="ru-RU" dirty="0"/>
              <a:t>и т.п.</a:t>
            </a:r>
          </a:p>
          <a:p>
            <a:r>
              <a:rPr lang="ru-RU" dirty="0"/>
              <a:t>Входит в </a:t>
            </a:r>
            <a:r>
              <a:rPr lang="en-US" dirty="0"/>
              <a:t>Definition of Done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62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Не поддерживаются «из коробки», требует реализации с нуля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9DC-69E8-4299-A941-585B0A15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Производительность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4BCD2-47CD-4F00-B0E1-8ED53DA00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Производительность</a:t>
            </a:r>
            <a:r>
              <a:rPr lang="en-US" dirty="0"/>
              <a:t> </a:t>
            </a:r>
            <a:r>
              <a:rPr lang="ru-RU" dirty="0"/>
              <a:t>при прогоне на всей кодовой базе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EA2E-AA9F-40D7-B0A2-9CA4454D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1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 </a:t>
            </a:r>
            <a:r>
              <a:rPr lang="en-US" dirty="0"/>
              <a:t>Visual Studio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1856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BE6C-9B23-4E0E-BFDC-BC9A35C6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стоит писать свой собственный анализ кода?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8CBB-8DAF-4326-B8F0-4FB406E0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r>
              <a:rPr lang="en-US" dirty="0"/>
              <a:t>Just for fun!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123C-0F94-44F9-876A-E14F3A37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2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DD57-F845-43C2-8E8A-89053FDF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6FDE5-3362-40D2-B2CA-E54707296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Отсутствие хорошей </a:t>
            </a:r>
            <a:r>
              <a:rPr lang="en-US" dirty="0"/>
              <a:t>data-flow </a:t>
            </a:r>
            <a:r>
              <a:rPr lang="ru-RU" dirty="0"/>
              <a:t>модели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160EE-6953-43F5-824F-A6A02E87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46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DEB9-9C55-4004-B46A-FC1EBC4C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E9044-18C1-4BCF-8D0B-1400C10FD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B2770-5836-4BED-BC1F-5854912D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11569</TotalTime>
  <Words>4456</Words>
  <Application>Microsoft Office PowerPoint</Application>
  <PresentationFormat>Widescreen</PresentationFormat>
  <Paragraphs>666</Paragraphs>
  <Slides>79</Slides>
  <Notes>54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Как всё начиналось</vt:lpstr>
      <vt:lpstr>Чем раньше, тем лучше</vt:lpstr>
      <vt:lpstr>PowerPoint Presentation</vt:lpstr>
      <vt:lpstr>Зачем мы написали свыше 70 анализаторов на Roslyn </vt:lpstr>
      <vt:lpstr>PowerPoint Presentation</vt:lpstr>
      <vt:lpstr>Как всё начиналось</vt:lpstr>
      <vt:lpstr>Как тестировать analyzers и code fixes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Как тестировать analyzers и code fixes</vt:lpstr>
      <vt:lpstr>Пример от Microsoft</vt:lpstr>
      <vt:lpstr>Пример от нас</vt:lpstr>
      <vt:lpstr>Немножко теории</vt:lpstr>
      <vt:lpstr>Немножко теории</vt:lpstr>
      <vt:lpstr>WellKnownTypes</vt:lpstr>
      <vt:lpstr>WellKnownTypes</vt:lpstr>
      <vt:lpstr>WellKnownTypes</vt:lpstr>
      <vt:lpstr>WellKnownTypes</vt:lpstr>
      <vt:lpstr>WellKnownTypes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Пишем больше анализаторов</vt:lpstr>
      <vt:lpstr>Пишем больше анализаторов</vt:lpstr>
      <vt:lpstr>Что получили?</vt:lpstr>
      <vt:lpstr>PowerPoint Presentation</vt:lpstr>
      <vt:lpstr>PowerPoint Presentation</vt:lpstr>
      <vt:lpstr>Собственные семантические модели</vt:lpstr>
      <vt:lpstr>Пример: Web API Controller</vt:lpstr>
      <vt:lpstr>Что ещё можно делать с помощью Roslyn?</vt:lpstr>
      <vt:lpstr>Реализуем свой IntelliSense</vt:lpstr>
      <vt:lpstr>Навигация по коду</vt:lpstr>
      <vt:lpstr>TBD: Массовое изменение кода</vt:lpstr>
      <vt:lpstr>Способы поставки нашего творчества</vt:lpstr>
      <vt:lpstr>PowerPoint Presentation</vt:lpstr>
      <vt:lpstr>Версионность Roslyn SDK</vt:lpstr>
      <vt:lpstr>Версионность Roslyn SDK</vt:lpstr>
      <vt:lpstr>DLL Hell в Visual Studio</vt:lpstr>
      <vt:lpstr>DLL Hell в Visual Studio</vt:lpstr>
      <vt:lpstr>Как внедрить статический анализ в процесс разработки и тестирования?</vt:lpstr>
      <vt:lpstr>Сложности</vt:lpstr>
      <vt:lpstr>Legacy Code</vt:lpstr>
      <vt:lpstr>Ruleset</vt:lpstr>
      <vt:lpstr>Ruleset</vt:lpstr>
      <vt:lpstr>Pragma</vt:lpstr>
      <vt:lpstr>Pragma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Решение</vt:lpstr>
      <vt:lpstr>Производительность</vt:lpstr>
      <vt:lpstr>Запуск анализаторов «извне» Visual Studio</vt:lpstr>
      <vt:lpstr>Когда стоит писать свой собственный анализ кода?</vt:lpstr>
      <vt:lpstr>Выводы</vt:lpstr>
      <vt:lpstr>Где найти информацию?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249</cp:revision>
  <dcterms:created xsi:type="dcterms:W3CDTF">2019-10-12T12:14:53Z</dcterms:created>
  <dcterms:modified xsi:type="dcterms:W3CDTF">2019-10-20T13:20:13Z</dcterms:modified>
</cp:coreProperties>
</file>